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4630400" cy="8229600"/>
  <p:notesSz cx="8229600" cy="14630400"/>
  <p:embeddedFontLst>
    <p:embeddedFont>
      <p:font typeface="Gelasio" panose="020B0604020202020204" charset="0"/>
      <p:regular r:id="rId12"/>
    </p:embeddedFont>
    <p:embeddedFont>
      <p:font typeface="Lato" panose="020F0502020204030203" pitchFamily="34" charset="0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  <a:srgbClr val="BDB9AD"/>
    <a:srgbClr val="BCB8AC"/>
    <a:srgbClr val="E5E5E1"/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01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1F3BC-F7D2-A786-E498-72FB64B62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FB2BA9-1BD6-025F-C005-7B09368F78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BA99BD-2BFE-E036-AB7A-86222220FE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4A779E-5FF1-A376-E04A-F6E4DA2B34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4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E5E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AB6A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attic.onrender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84509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Internship Overview</a:t>
            </a:r>
            <a:endParaRPr lang="en-US" sz="8900" dirty="0"/>
          </a:p>
        </p:txBody>
      </p:sp>
      <p:sp>
        <p:nvSpPr>
          <p:cNvPr id="3" name="Text 1"/>
          <p:cNvSpPr/>
          <p:nvPr/>
        </p:nvSpPr>
        <p:spPr>
          <a:xfrm>
            <a:off x="793790" y="3542348"/>
            <a:ext cx="513016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DB RFT Delivery Support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4653558"/>
            <a:ext cx="896385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Anurag Lashkare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311140"/>
            <a:ext cx="89638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Internship Program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878116"/>
            <a:ext cx="89638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Focus: Dashboarding, Automation &amp; Bot Development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318671" y="4653558"/>
            <a:ext cx="35254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2025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318671" y="5220533"/>
            <a:ext cx="35254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Final Presentation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DDD8BF-D221-3433-8222-6CBAB533BBFC}"/>
              </a:ext>
            </a:extLst>
          </p:cNvPr>
          <p:cNvSpPr/>
          <p:nvPr/>
        </p:nvSpPr>
        <p:spPr>
          <a:xfrm>
            <a:off x="12534900" y="7536497"/>
            <a:ext cx="2070100" cy="660400"/>
          </a:xfrm>
          <a:prstGeom prst="rect">
            <a:avLst/>
          </a:prstGeom>
          <a:solidFill>
            <a:srgbClr val="E5E5E1"/>
          </a:solidFill>
          <a:ln>
            <a:solidFill>
              <a:srgbClr val="E5E5E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93790" y="21983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AB6AA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Team &amp; Mentorship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27795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Guided by Excellence</a:t>
            </a:r>
            <a:endParaRPr lang="en-US" sz="4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828455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3790" y="4678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Prateek Asthana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5169337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Primary Mentor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5668327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Guided technical architecture and project direction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3828455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56884" y="4678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Jatin Verma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56884" y="5169337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Secondary Mentor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456884" y="5668327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Provided strategic insights and feedback loops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49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AB6AA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Major Contributions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6660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Projects Delivered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14988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5654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Excel Dashboard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055870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Interactive candidate tracking system with advanced functions and real-time updates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714988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5654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MS Teams Bot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505587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Prototype bot for automated reminders and myTE follow-ups integration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714988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5654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Resume Formatter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505587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Automated tool: upload raw text → get clean formatted resume. Live demo ready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7B221D-53A1-2F02-76AA-17F020C9B54D}"/>
              </a:ext>
            </a:extLst>
          </p:cNvPr>
          <p:cNvSpPr/>
          <p:nvPr/>
        </p:nvSpPr>
        <p:spPr>
          <a:xfrm>
            <a:off x="12534900" y="7536497"/>
            <a:ext cx="2070100" cy="660400"/>
          </a:xfrm>
          <a:prstGeom prst="rect">
            <a:avLst/>
          </a:prstGeom>
          <a:solidFill>
            <a:srgbClr val="FEFEFE"/>
          </a:solidFill>
          <a:ln>
            <a:solidFill>
              <a:srgbClr val="FEFE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3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AB6AA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Technical Learning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151507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Tools &amp; Technologies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2564011"/>
            <a:ext cx="226814" cy="1360884"/>
          </a:xfrm>
          <a:prstGeom prst="roundRect">
            <a:avLst>
              <a:gd name="adj" fmla="val 42003"/>
            </a:avLst>
          </a:prstGeom>
          <a:solidFill>
            <a:srgbClr val="E5E5E0"/>
          </a:solidFill>
          <a:ln w="7620">
            <a:solidFill>
              <a:srgbClr val="CBCBC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247418" y="2790825"/>
            <a:ext cx="29138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Frontend Development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247418" y="328124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HTML, CSS, JavaScript for responsive web interfaces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133951" y="4094917"/>
            <a:ext cx="226814" cy="1360884"/>
          </a:xfrm>
          <a:prstGeom prst="roundRect">
            <a:avLst>
              <a:gd name="adj" fmla="val 42003"/>
            </a:avLst>
          </a:prstGeom>
          <a:solidFill>
            <a:srgbClr val="E5E5E0"/>
          </a:solidFill>
          <a:ln w="7620">
            <a:solidFill>
              <a:srgbClr val="CBCBC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587579" y="43217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Backend Integration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587579" y="4812149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Node.js, Microsoft Bot Framework for Teams integration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1474232" y="5625822"/>
            <a:ext cx="226814" cy="1669852"/>
          </a:xfrm>
          <a:prstGeom prst="roundRect">
            <a:avLst>
              <a:gd name="adj" fmla="val 42003"/>
            </a:avLst>
          </a:prstGeom>
          <a:solidFill>
            <a:srgbClr val="E5E5E0"/>
          </a:solidFill>
          <a:ln w="7620">
            <a:solidFill>
              <a:srgbClr val="CBCBC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927860" y="5852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&amp; Advanced Excel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927860" y="6343055"/>
            <a:ext cx="64223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Google Gemini API integration, advanced Excel functions and dashboards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51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AB6AA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Solving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946315"/>
            <a:ext cx="57570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Challenges &amp; Solutions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790" y="2995255"/>
            <a:ext cx="6407944" cy="1821180"/>
          </a:xfrm>
          <a:prstGeom prst="roundRect">
            <a:avLst>
              <a:gd name="adj" fmla="val 5231"/>
            </a:avLst>
          </a:prstGeom>
          <a:solidFill>
            <a:srgbClr val="D3C1B6"/>
          </a:solidFill>
          <a:ln w="7620">
            <a:solidFill>
              <a:srgbClr val="B9A79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28224" y="32296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Privacy Concerns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72010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Challenge:</a:t>
            </a: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Gemini API privacy issues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8224" y="421909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Solution:</a:t>
            </a: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Transitioning to Local LLM implementation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995255"/>
            <a:ext cx="6408063" cy="1821180"/>
          </a:xfrm>
          <a:prstGeom prst="roundRect">
            <a:avLst>
              <a:gd name="adj" fmla="val 5231"/>
            </a:avLst>
          </a:prstGeom>
          <a:solidFill>
            <a:srgbClr val="D3C1B6"/>
          </a:solidFill>
          <a:ln w="7620">
            <a:solidFill>
              <a:srgbClr val="B9A79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662982" y="32296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Dynamic Templates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62982" y="372010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Challenge:</a:t>
            </a: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Supporting multiple resume formats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662982" y="421909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Solution:</a:t>
            </a: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Developed modular template logic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043249"/>
            <a:ext cx="6407944" cy="1821180"/>
          </a:xfrm>
          <a:prstGeom prst="roundRect">
            <a:avLst>
              <a:gd name="adj" fmla="val 5231"/>
            </a:avLst>
          </a:prstGeom>
          <a:solidFill>
            <a:srgbClr val="D3C1B6"/>
          </a:solidFill>
          <a:ln w="7620">
            <a:solidFill>
              <a:srgbClr val="B9A79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28224" y="52776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Teams Integration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8224" y="5768102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Challenge:</a:t>
            </a: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Complex bot framework learning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028224" y="626709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Solution:</a:t>
            </a: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Leveraged documentation and AI assistance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043249"/>
            <a:ext cx="6408063" cy="1821180"/>
          </a:xfrm>
          <a:prstGeom prst="roundRect">
            <a:avLst>
              <a:gd name="adj" fmla="val 5231"/>
            </a:avLst>
          </a:prstGeom>
          <a:solidFill>
            <a:srgbClr val="D3C1B6"/>
          </a:solidFill>
          <a:ln w="7620">
            <a:solidFill>
              <a:srgbClr val="B9A79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662982" y="52776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Time Constraints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62982" y="576810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Challenge:</a:t>
            </a: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5-week delivery timeline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662982" y="6267093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Solution:</a:t>
            </a: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Prioritized core features, iterative development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8CCF1DB-AC31-9922-3A60-B0351C6F5EF8}"/>
              </a:ext>
            </a:extLst>
          </p:cNvPr>
          <p:cNvSpPr/>
          <p:nvPr/>
        </p:nvSpPr>
        <p:spPr>
          <a:xfrm>
            <a:off x="12534900" y="7536497"/>
            <a:ext cx="2070100" cy="660400"/>
          </a:xfrm>
          <a:prstGeom prst="rect">
            <a:avLst/>
          </a:prstGeom>
          <a:solidFill>
            <a:srgbClr val="FEFEFE"/>
          </a:solidFill>
          <a:ln>
            <a:solidFill>
              <a:srgbClr val="FEFE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33425" y="1531938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BAB6AA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Deep Dive</a:t>
            </a:r>
            <a:endParaRPr lang="en-US" sz="2050" dirty="0"/>
          </a:p>
        </p:txBody>
      </p:sp>
      <p:sp>
        <p:nvSpPr>
          <p:cNvPr id="4" name="Text 1"/>
          <p:cNvSpPr/>
          <p:nvPr/>
        </p:nvSpPr>
        <p:spPr>
          <a:xfrm>
            <a:off x="733425" y="2068909"/>
            <a:ext cx="5520690" cy="654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Resume Formatter Tool</a:t>
            </a:r>
            <a:endParaRPr lang="en-US" sz="4100" dirty="0"/>
          </a:p>
        </p:txBody>
      </p:sp>
      <p:sp>
        <p:nvSpPr>
          <p:cNvPr id="5" name="Text 2"/>
          <p:cNvSpPr/>
          <p:nvPr/>
        </p:nvSpPr>
        <p:spPr>
          <a:xfrm>
            <a:off x="733425" y="3247628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Core Features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33425" y="3784600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Automated text parsing and structuring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33425" y="4193223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Clean, professional formatting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33425" y="4601845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Extensible template system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33425" y="5010468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Web-to-desktop migration in progress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578447" y="3247628"/>
            <a:ext cx="3075027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Technical Architecture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7578447" y="3784600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Frontend: HTML/CSS/JavaScript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578447" y="4193223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Backend: Flask, Python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578447" y="4601845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 Integration: Google Gemini API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578447" y="5010468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Future: Local LLM implementation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33425" y="5654834"/>
            <a:ext cx="131635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  <a:hlinkClick r:id="rId3"/>
              </a:rPr>
              <a:t>Live</a:t>
            </a: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demo available for presentation</a:t>
            </a:r>
            <a:endParaRPr lang="en-US" sz="16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9B3D89-273B-9F70-F66F-375F66BEB196}"/>
              </a:ext>
            </a:extLst>
          </p:cNvPr>
          <p:cNvSpPr/>
          <p:nvPr/>
        </p:nvSpPr>
        <p:spPr>
          <a:xfrm>
            <a:off x="12446000" y="7525068"/>
            <a:ext cx="2070100" cy="660400"/>
          </a:xfrm>
          <a:prstGeom prst="rect">
            <a:avLst/>
          </a:prstGeom>
          <a:solidFill>
            <a:srgbClr val="FEFEFE"/>
          </a:solidFill>
          <a:ln>
            <a:solidFill>
              <a:srgbClr val="FEFE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229D9A-E5EF-C075-5776-B49D50AD4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95B964B9-08F6-A14B-EE15-AB5C0B886CB4}"/>
              </a:ext>
            </a:extLst>
          </p:cNvPr>
          <p:cNvSpPr/>
          <p:nvPr/>
        </p:nvSpPr>
        <p:spPr>
          <a:xfrm>
            <a:off x="1408203" y="829318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600" dirty="0"/>
              <a:t>Key Innovation Ideas Overview</a:t>
            </a:r>
            <a:endParaRPr lang="en-US" sz="6150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F2A854A0-DD70-BCE0-F3BD-05B4940933E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785" y="761427"/>
            <a:ext cx="1140010" cy="114001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6B55BAEC-DF03-CB1B-4F30-E0CB0FACEDF4}"/>
              </a:ext>
            </a:extLst>
          </p:cNvPr>
          <p:cNvSpPr/>
          <p:nvPr/>
        </p:nvSpPr>
        <p:spPr>
          <a:xfrm>
            <a:off x="4531822" y="4615459"/>
            <a:ext cx="6417360" cy="1806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FA2EBD-FDDF-39EC-6A5F-832050406E9D}"/>
              </a:ext>
            </a:extLst>
          </p:cNvPr>
          <p:cNvSpPr/>
          <p:nvPr/>
        </p:nvSpPr>
        <p:spPr>
          <a:xfrm>
            <a:off x="12534900" y="7536497"/>
            <a:ext cx="2070100" cy="660400"/>
          </a:xfrm>
          <a:prstGeom prst="rect">
            <a:avLst/>
          </a:prstGeom>
          <a:solidFill>
            <a:srgbClr val="BCB8AC"/>
          </a:solidFill>
          <a:ln>
            <a:solidFill>
              <a:srgbClr val="BDB9A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6A3F78A2-CFC4-FE6E-DBDC-F9778E983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790" y="2268850"/>
            <a:ext cx="13553122" cy="5563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AI-Powered Contract Analysis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Automates legal reviews, flags risks — saves 70% review time.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 Support Ticket Routing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ML routes tickets to right agents — boosts resolution speed by 50%.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Predictive Maintenance via IoT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Prevents machine failures using sensor data — cuts downtime by 30%.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Automated Financial Reconciliation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matches transactions across systems — 80% faster and error-free.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Dynamic Pricing Optimization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AI pricing in e-commerce — increases revenue by 15–25%.</a:t>
            </a:r>
          </a:p>
        </p:txBody>
      </p:sp>
    </p:spTree>
    <p:extLst>
      <p:ext uri="{BB962C8B-B14F-4D97-AF65-F5344CB8AC3E}">
        <p14:creationId xmlns:p14="http://schemas.microsoft.com/office/powerpoint/2010/main" val="2276743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1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E5E5E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Reflection &amp; Growth</a:t>
            </a:r>
            <a:endParaRPr lang="en-US" sz="4000" b="1" dirty="0"/>
          </a:p>
        </p:txBody>
      </p:sp>
      <p:sp>
        <p:nvSpPr>
          <p:cNvPr id="3" name="Text 1"/>
          <p:cNvSpPr/>
          <p:nvPr/>
        </p:nvSpPr>
        <p:spPr>
          <a:xfrm>
            <a:off x="793790" y="2712839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Takeaways</a:t>
            </a:r>
            <a:endParaRPr lang="en-US" sz="6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031218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8816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Feedback Integration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7210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Learned to transform mentor feedback into actionable product features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4031218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8816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Delivery Focus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537210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Successfully delivered functional Resume Formatter with extensibility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4031218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8816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Continuous Learning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537210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Adapted to new frameworks and technologies throughout the internship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1E1287-2B9C-8600-5E11-7D4FFB0D2B24}"/>
              </a:ext>
            </a:extLst>
          </p:cNvPr>
          <p:cNvSpPr/>
          <p:nvPr/>
        </p:nvSpPr>
        <p:spPr>
          <a:xfrm>
            <a:off x="12534900" y="7536497"/>
            <a:ext cx="2070100" cy="660400"/>
          </a:xfrm>
          <a:prstGeom prst="rect">
            <a:avLst/>
          </a:prstGeom>
          <a:solidFill>
            <a:srgbClr val="BCB8AC"/>
          </a:solidFill>
          <a:ln>
            <a:solidFill>
              <a:srgbClr val="BDB9A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83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AB6AA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Looking Forward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2494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Next Steps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525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Immediate Goals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1063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Complete desktop version of Resume Formatter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485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Local LLM for enhanced privacy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907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Refine MS Teams bot functionality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25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Career Aspirations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063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Continue contributing to DB RFT projects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5485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Explore PPO opportunity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9907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Expand automation and AI integration skills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33951" y="5943243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Ready to take on new challenges and contribute meaningfully to the team's success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688092"/>
            <a:ext cx="30480" cy="873204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A3EF09A-A7AC-414F-DE11-652D2191AAE0}"/>
              </a:ext>
            </a:extLst>
          </p:cNvPr>
          <p:cNvSpPr/>
          <p:nvPr/>
        </p:nvSpPr>
        <p:spPr>
          <a:xfrm>
            <a:off x="12534900" y="7536497"/>
            <a:ext cx="2070100" cy="660400"/>
          </a:xfrm>
          <a:prstGeom prst="rect">
            <a:avLst/>
          </a:prstGeom>
          <a:solidFill>
            <a:srgbClr val="FEFEFE"/>
          </a:solidFill>
          <a:ln>
            <a:solidFill>
              <a:srgbClr val="FEFE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437</Words>
  <Application>Microsoft Office PowerPoint</Application>
  <PresentationFormat>Custom</PresentationFormat>
  <Paragraphs>92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Gelasio</vt:lpstr>
      <vt:lpstr>Lato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Lashkare, Anurag</cp:lastModifiedBy>
  <cp:revision>4</cp:revision>
  <dcterms:created xsi:type="dcterms:W3CDTF">2025-07-09T17:39:23Z</dcterms:created>
  <dcterms:modified xsi:type="dcterms:W3CDTF">2025-07-10T06:23:14Z</dcterms:modified>
</cp:coreProperties>
</file>